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howGuides="1">
      <p:cViewPr varScale="1">
        <p:scale>
          <a:sx n="113" d="100"/>
          <a:sy n="113" d="100"/>
        </p:scale>
        <p:origin x="-2418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034834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145875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020059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932745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011048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197445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38351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017892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169389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560420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357045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705098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pieren 2"/>
          <p:cNvGrpSpPr/>
          <p:nvPr/>
        </p:nvGrpSpPr>
        <p:grpSpPr>
          <a:xfrm>
            <a:off x="274638" y="104775"/>
            <a:ext cx="8445501" cy="6596221"/>
            <a:chOff x="274638" y="104775"/>
            <a:chExt cx="8445501" cy="6596221"/>
          </a:xfrm>
        </p:grpSpPr>
        <p:sp>
          <p:nvSpPr>
            <p:cNvPr id="5" name="Text Box 10"/>
            <p:cNvSpPr txBox="1">
              <a:spLocks noChangeArrowheads="1"/>
            </p:cNvSpPr>
            <p:nvPr/>
          </p:nvSpPr>
          <p:spPr bwMode="auto">
            <a:xfrm>
              <a:off x="274638" y="6454775"/>
              <a:ext cx="2691763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  <p:sp>
          <p:nvSpPr>
            <p:cNvPr id="6" name="Line 5"/>
            <p:cNvSpPr>
              <a:spLocks noChangeShapeType="1"/>
            </p:cNvSpPr>
            <p:nvPr/>
          </p:nvSpPr>
          <p:spPr bwMode="auto">
            <a:xfrm>
              <a:off x="414339" y="790575"/>
              <a:ext cx="83058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pic>
          <p:nvPicPr>
            <p:cNvPr id="7" name="Picture 6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61339" y="104775"/>
              <a:ext cx="482600" cy="762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Text Box 7"/>
            <p:cNvSpPr txBox="1">
              <a:spLocks noChangeArrowheads="1"/>
            </p:cNvSpPr>
            <p:nvPr/>
          </p:nvSpPr>
          <p:spPr bwMode="auto">
            <a:xfrm>
              <a:off x="333376" y="485775"/>
              <a:ext cx="151951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400" b="1" dirty="0" smtClean="0">
                  <a:latin typeface="Times New Roman" pitchFamily="18" charset="0"/>
                </a:rPr>
                <a:t>ReliaTech </a:t>
              </a:r>
              <a:r>
                <a:rPr lang="de-DE" sz="1400" b="1" dirty="0">
                  <a:latin typeface="Times New Roman" pitchFamily="18" charset="0"/>
                </a:rPr>
                <a:t>GmbH</a:t>
              </a:r>
            </a:p>
          </p:txBody>
        </p:sp>
      </p:grpSp>
      <p:sp>
        <p:nvSpPr>
          <p:cNvPr id="9" name="Rechteck 8"/>
          <p:cNvSpPr/>
          <p:nvPr/>
        </p:nvSpPr>
        <p:spPr>
          <a:xfrm>
            <a:off x="1886773" y="5522740"/>
            <a:ext cx="536093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/>
            <a:r>
              <a:rPr lang="en-US" sz="1400" b="1" dirty="0" smtClean="0">
                <a:latin typeface="Times New Roman" pitchFamily="18" charset="0"/>
                <a:cs typeface="Times New Roman" pitchFamily="18" charset="0"/>
              </a:rPr>
              <a:t>Fig. 1: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FACS analysis with primary mouse 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endothelial 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cells 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SnoMec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).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feld 1"/>
          <p:cNvSpPr txBox="1">
            <a:spLocks noChangeArrowheads="1"/>
          </p:cNvSpPr>
          <p:nvPr/>
        </p:nvSpPr>
        <p:spPr bwMode="auto">
          <a:xfrm>
            <a:off x="2643243" y="946655"/>
            <a:ext cx="384400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Rabbit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anti-mouse 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TIE-1 </a:t>
            </a:r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and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TIE-2</a:t>
            </a:r>
            <a:endParaRPr lang="de-DE" b="1" u="sng" dirty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 #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103-PA110 / 103-PA111) 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" name="Grafik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8293" y="1628800"/>
            <a:ext cx="4597891" cy="3762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3756261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33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9</cp:revision>
  <dcterms:created xsi:type="dcterms:W3CDTF">2012-09-11T08:25:44Z</dcterms:created>
  <dcterms:modified xsi:type="dcterms:W3CDTF">2015-03-17T15:02:46Z</dcterms:modified>
</cp:coreProperties>
</file>